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63" r:id="rId5"/>
    <p:sldId id="258" r:id="rId6"/>
    <p:sldId id="262"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8" d="100"/>
          <a:sy n="88" d="100"/>
        </p:scale>
        <p:origin x="494" y="8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smtClean="0"/>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2/8/2017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smtClean="0"/>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B61BEF0D-F0BB-DE4B-95CE-6DB70DBA9567}" type="datetimeFigureOut">
              <a:rPr lang="en-US" dirty="0"/>
              <a:pPr/>
              <a:t>2/8/2017</a:t>
            </a:fld>
            <a:endParaRPr lang="en-US" dirty="0"/>
          </a:p>
        </p:txBody>
      </p:sp>
      <p:sp>
        <p:nvSpPr>
          <p:cNvPr id="6" name="Footer Placeholder 5"/>
          <p:cNvSpPr>
            <a:spLocks noGrp="1"/>
          </p:cNvSpPr>
          <p:nvPr>
            <p:ph type="ftr" sz="quarter" idx="11"/>
          </p:nvPr>
        </p:nvSpPr>
        <p:spPr>
          <a:xfrm>
            <a:off x="1141412" y="5883275"/>
            <a:ext cx="5105400" cy="365125"/>
          </a:xfrm>
        </p:spPr>
        <p:txBody>
          <a:bodyPr/>
          <a:lstStyle/>
          <a:p>
            <a:endParaRPr lang="en-US" dirty="0"/>
          </a:p>
        </p:txBody>
      </p:sp>
      <p:sp>
        <p:nvSpPr>
          <p:cNvPr id="7" name="Slide Number Placeholder 6"/>
          <p:cNvSpPr>
            <a:spLocks noGrp="1"/>
          </p:cNvSpPr>
          <p:nvPr>
            <p:ph type="sldNum" sz="quarter" idx="12"/>
          </p:nvPr>
        </p:nvSpPr>
        <p:spPr>
          <a:xfrm>
            <a:off x="10742612" y="5883275"/>
            <a:ext cx="3225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B61BEF0D-F0BB-DE4B-95CE-6DB70DBA9567}" type="datetimeFigureOut">
              <a:rPr lang="en-US" dirty="0"/>
              <a:pPr/>
              <a:t>2/8/2017</a:t>
            </a:fld>
            <a:endParaRPr lang="en-US" dirty="0"/>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D57F1E4F-1CFF-5643-939E-217C01CD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1"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1115682"/>
          </a:xfrm>
        </p:spPr>
        <p:txBody>
          <a:bodyPr>
            <a:normAutofit fontScale="90000"/>
          </a:bodyPr>
          <a:lstStyle/>
          <a:p>
            <a:r>
              <a:rPr lang="en-US" dirty="0" smtClean="0"/>
              <a:t>Photo App/Web editor</a:t>
            </a:r>
            <a:br>
              <a:rPr lang="en-US" dirty="0" smtClean="0"/>
            </a:br>
            <a:r>
              <a:rPr lang="en-US" dirty="0" smtClean="0"/>
              <a:t>Research</a:t>
            </a:r>
            <a:endParaRPr lang="en-US" dirty="0"/>
          </a:p>
        </p:txBody>
      </p:sp>
      <p:sp>
        <p:nvSpPr>
          <p:cNvPr id="3" name="Subtitle 2"/>
          <p:cNvSpPr>
            <a:spLocks noGrp="1"/>
          </p:cNvSpPr>
          <p:nvPr>
            <p:ph type="subTitle" idx="1"/>
          </p:nvPr>
        </p:nvSpPr>
        <p:spPr/>
        <p:txBody>
          <a:bodyPr/>
          <a:lstStyle/>
          <a:p>
            <a:endParaRPr lang="en-US" dirty="0"/>
          </a:p>
        </p:txBody>
      </p:sp>
      <p:pic>
        <p:nvPicPr>
          <p:cNvPr id="1028" name="Picture 4" descr="http://i.i.cbsi.com/cnwk.1d/i/tim/2012/12/12/iPhone-Flickr-ap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97157" y="2115725"/>
            <a:ext cx="8930077" cy="43282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34227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6212" y="1049547"/>
            <a:ext cx="11059064" cy="1905000"/>
          </a:xfrm>
        </p:spPr>
        <p:txBody>
          <a:bodyPr>
            <a:normAutofit fontScale="90000"/>
          </a:bodyPr>
          <a:lstStyle/>
          <a:p>
            <a:r>
              <a:rPr lang="en-US" dirty="0" smtClean="0"/>
              <a:t>Find a Photo </a:t>
            </a:r>
            <a:r>
              <a:rPr lang="en-US" dirty="0" smtClean="0"/>
              <a:t>App or a website photo editing site </a:t>
            </a:r>
            <a:r>
              <a:rPr lang="en-US" dirty="0" smtClean="0"/>
              <a:t>that you would like to use for manipulating photos.  </a:t>
            </a:r>
            <a:br>
              <a:rPr lang="en-US" dirty="0" smtClean="0"/>
            </a:br>
            <a:r>
              <a:rPr lang="en-US" dirty="0"/>
              <a:t/>
            </a:r>
            <a:br>
              <a:rPr lang="en-US" dirty="0"/>
            </a:br>
            <a:r>
              <a:rPr lang="en-US" dirty="0" smtClean="0"/>
              <a:t>The goal </a:t>
            </a:r>
            <a:r>
              <a:rPr lang="en-US" dirty="0" smtClean="0"/>
              <a:t>is that editor you </a:t>
            </a:r>
            <a:r>
              <a:rPr lang="en-US" dirty="0" smtClean="0"/>
              <a:t>choose </a:t>
            </a:r>
            <a:r>
              <a:rPr lang="en-US" dirty="0" smtClean="0"/>
              <a:t>will be used </a:t>
            </a:r>
            <a:r>
              <a:rPr lang="en-US" dirty="0" smtClean="0"/>
              <a:t>to make  digital works of art from some of your photos.</a:t>
            </a:r>
            <a:endParaRPr lang="en-US" dirty="0"/>
          </a:p>
        </p:txBody>
      </p:sp>
      <p:pic>
        <p:nvPicPr>
          <p:cNvPr id="2050" name="Picture 2" descr="http://neosurrealism.artdigitaldesign.com/modern-artists/?images/midsize/digital-art/image-photo-manipul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6542" y="3298749"/>
            <a:ext cx="4416425" cy="3312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738938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time for you to do some research on your chosen photo </a:t>
            </a:r>
            <a:r>
              <a:rPr lang="en-US" dirty="0" smtClean="0"/>
              <a:t>app/website editor.</a:t>
            </a:r>
            <a:endParaRPr lang="en-US" dirty="0"/>
          </a:p>
        </p:txBody>
      </p:sp>
      <p:sp>
        <p:nvSpPr>
          <p:cNvPr id="3" name="Content Placeholder 2"/>
          <p:cNvSpPr>
            <a:spLocks noGrp="1"/>
          </p:cNvSpPr>
          <p:nvPr>
            <p:ph idx="1"/>
          </p:nvPr>
        </p:nvSpPr>
        <p:spPr/>
        <p:txBody>
          <a:bodyPr/>
          <a:lstStyle/>
          <a:p>
            <a:pPr marL="0" indent="0">
              <a:buNone/>
            </a:pPr>
            <a:r>
              <a:rPr lang="en-US" dirty="0" smtClean="0"/>
              <a:t>APP:</a:t>
            </a:r>
          </a:p>
          <a:p>
            <a:r>
              <a:rPr lang="en-US" dirty="0" smtClean="0"/>
              <a:t>There </a:t>
            </a:r>
            <a:r>
              <a:rPr lang="en-US" dirty="0" smtClean="0"/>
              <a:t>are tutorials all over the internet on these apps.  Find a variety of these tutorials and begin experimenting with your app and all of its functions.  </a:t>
            </a:r>
          </a:p>
          <a:p>
            <a:r>
              <a:rPr lang="en-US" dirty="0" smtClean="0"/>
              <a:t>While you are researching your app make sure to document the needed information to have for your assignment (that information is on the next slide</a:t>
            </a:r>
            <a:r>
              <a:rPr lang="en-US" dirty="0" smtClean="0"/>
              <a:t>).</a:t>
            </a:r>
          </a:p>
          <a:p>
            <a:pPr marL="0" indent="0">
              <a:buNone/>
            </a:pPr>
            <a:r>
              <a:rPr lang="en-US" dirty="0" smtClean="0"/>
              <a:t>WESITE:</a:t>
            </a:r>
          </a:p>
          <a:p>
            <a:r>
              <a:rPr lang="en-US" dirty="0" smtClean="0"/>
              <a:t>Play around with the website and figure out its abilities. Research further information through tutorials.</a:t>
            </a:r>
            <a:endParaRPr lang="en-US" dirty="0"/>
          </a:p>
        </p:txBody>
      </p:sp>
    </p:spTree>
    <p:extLst>
      <p:ext uri="{BB962C8B-B14F-4D97-AF65-F5344CB8AC3E}">
        <p14:creationId xmlns:p14="http://schemas.microsoft.com/office/powerpoint/2010/main" val="27194455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Title your Assignment with the name of the App/website on your page</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u="sng" dirty="0" smtClean="0"/>
              <a:t>Add the following under your title:</a:t>
            </a:r>
          </a:p>
          <a:p>
            <a:r>
              <a:rPr lang="en-US" dirty="0"/>
              <a:t>Links to tutorials for this app/web </a:t>
            </a:r>
            <a:r>
              <a:rPr lang="en-US" dirty="0" smtClean="0"/>
              <a:t>editor (there is a link option on </a:t>
            </a:r>
            <a:r>
              <a:rPr lang="en-US" dirty="0" err="1" smtClean="0"/>
              <a:t>weebly</a:t>
            </a:r>
            <a:r>
              <a:rPr lang="en-US" dirty="0" smtClean="0"/>
              <a:t>)</a:t>
            </a:r>
            <a:endParaRPr lang="en-US" dirty="0"/>
          </a:p>
          <a:p>
            <a:r>
              <a:rPr lang="en-US" dirty="0"/>
              <a:t>Examples of digital art created using this app/editor (by other artists found while researching</a:t>
            </a:r>
            <a:r>
              <a:rPr lang="en-US" dirty="0" smtClean="0"/>
              <a:t>) *Be sure to label the work that you found...or it will appear to be yours*</a:t>
            </a:r>
            <a:endParaRPr lang="en-US" dirty="0"/>
          </a:p>
          <a:p>
            <a:r>
              <a:rPr lang="en-US" dirty="0"/>
              <a:t>If it is an App:</a:t>
            </a:r>
          </a:p>
          <a:p>
            <a:pPr lvl="1"/>
            <a:r>
              <a:rPr lang="en-US" dirty="0"/>
              <a:t>Devices that are able to install the app (ex. </a:t>
            </a:r>
            <a:r>
              <a:rPr lang="en-US" dirty="0" err="1"/>
              <a:t>Iphone</a:t>
            </a:r>
            <a:r>
              <a:rPr lang="en-US" dirty="0"/>
              <a:t>, android, etc.)</a:t>
            </a:r>
          </a:p>
          <a:p>
            <a:pPr lvl="1"/>
            <a:r>
              <a:rPr lang="en-US" dirty="0"/>
              <a:t>Cost of the app (we prefer the free apps</a:t>
            </a:r>
            <a:r>
              <a:rPr lang="en-US" dirty="0" smtClean="0"/>
              <a:t>)</a:t>
            </a:r>
          </a:p>
          <a:p>
            <a:endParaRPr lang="en-US" dirty="0"/>
          </a:p>
        </p:txBody>
      </p:sp>
    </p:spTree>
    <p:extLst>
      <p:ext uri="{BB962C8B-B14F-4D97-AF65-F5344CB8AC3E}">
        <p14:creationId xmlns:p14="http://schemas.microsoft.com/office/powerpoint/2010/main" val="30021042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035" y="2490159"/>
            <a:ext cx="6329063" cy="1905000"/>
          </a:xfrm>
        </p:spPr>
        <p:txBody>
          <a:bodyPr>
            <a:normAutofit fontScale="90000"/>
          </a:bodyPr>
          <a:lstStyle/>
          <a:p>
            <a:r>
              <a:rPr lang="en-US" dirty="0" smtClean="0"/>
              <a:t>Next you are to create at least three examples of digital art from photos </a:t>
            </a:r>
            <a:r>
              <a:rPr lang="en-US" b="1" u="sng" dirty="0" smtClean="0"/>
              <a:t>that you have taken</a:t>
            </a:r>
            <a:r>
              <a:rPr lang="en-US" dirty="0" smtClean="0"/>
              <a:t> using your chosen Photo </a:t>
            </a:r>
            <a:r>
              <a:rPr lang="en-US" dirty="0" smtClean="0"/>
              <a:t>App/editing site. </a:t>
            </a:r>
            <a:br>
              <a:rPr lang="en-US" dirty="0" smtClean="0"/>
            </a:br>
            <a:r>
              <a:rPr lang="en-US" dirty="0"/>
              <a:t/>
            </a:r>
            <a:br>
              <a:rPr lang="en-US" dirty="0"/>
            </a:br>
            <a:r>
              <a:rPr lang="en-US" dirty="0" smtClean="0"/>
              <a:t>Post each edited photo </a:t>
            </a:r>
            <a:r>
              <a:rPr lang="en-US" i="1" dirty="0" smtClean="0"/>
              <a:t>with the original photos</a:t>
            </a:r>
            <a:r>
              <a:rPr lang="en-US" dirty="0" smtClean="0"/>
              <a:t> onto your page with the information. </a:t>
            </a:r>
            <a:endParaRPr lang="en-US" dirty="0"/>
          </a:p>
        </p:txBody>
      </p:sp>
      <p:pic>
        <p:nvPicPr>
          <p:cNvPr id="3074" name="Picture 2" descr="http://weandthecolor.com/wp-content/uploads/2012/07/Digital-Fine-Art-Photography-by-Luis-Beltran-445563453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86103" y="2666999"/>
            <a:ext cx="3967852" cy="3967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46700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will you be graded?</a:t>
            </a:r>
            <a:endParaRPr lang="en-US" dirty="0"/>
          </a:p>
        </p:txBody>
      </p:sp>
      <p:sp>
        <p:nvSpPr>
          <p:cNvPr id="3" name="Content Placeholder 2"/>
          <p:cNvSpPr>
            <a:spLocks noGrp="1"/>
          </p:cNvSpPr>
          <p:nvPr>
            <p:ph idx="1"/>
          </p:nvPr>
        </p:nvSpPr>
        <p:spPr/>
        <p:txBody>
          <a:bodyPr/>
          <a:lstStyle/>
          <a:p>
            <a:r>
              <a:rPr lang="en-US" dirty="0" smtClean="0"/>
              <a:t>You must have all required criteria in your </a:t>
            </a:r>
            <a:r>
              <a:rPr lang="en-US" dirty="0" smtClean="0"/>
              <a:t>Page!</a:t>
            </a:r>
            <a:endParaRPr lang="en-US" dirty="0" smtClean="0"/>
          </a:p>
          <a:p>
            <a:r>
              <a:rPr lang="en-US" dirty="0" smtClean="0"/>
              <a:t>Completed </a:t>
            </a:r>
            <a:r>
              <a:rPr lang="en-US" dirty="0" smtClean="0"/>
              <a:t>on </a:t>
            </a:r>
            <a:r>
              <a:rPr lang="en-US" dirty="0" smtClean="0"/>
              <a:t>time</a:t>
            </a:r>
          </a:p>
          <a:p>
            <a:r>
              <a:rPr lang="en-US" dirty="0" smtClean="0"/>
              <a:t> 3 examples of digital art with originals </a:t>
            </a:r>
          </a:p>
          <a:p>
            <a:r>
              <a:rPr lang="en-US" dirty="0" smtClean="0"/>
              <a:t>Effort to create interesting edited photo art</a:t>
            </a:r>
            <a:endParaRPr lang="en-US" dirty="0" smtClean="0"/>
          </a:p>
          <a:p>
            <a:r>
              <a:rPr lang="en-US" b="1" dirty="0" smtClean="0"/>
              <a:t>Effort put forth during class time </a:t>
            </a:r>
          </a:p>
        </p:txBody>
      </p:sp>
      <p:pic>
        <p:nvPicPr>
          <p:cNvPr id="5122" name="Picture 2" descr="http://mrsallport.weebly.com/uploads/1/1/7/6/11766928/7324273.jpg?24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85185" y="523873"/>
            <a:ext cx="3125789" cy="2673713"/>
          </a:xfrm>
          <a:prstGeom prst="rect">
            <a:avLst/>
          </a:prstGeom>
          <a:no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ffectLst>
            <a:glow rad="698500">
              <a:schemeClr val="accent1">
                <a:alpha val="65000"/>
              </a:schemeClr>
            </a:glow>
            <a:outerShdw blurRad="50800" dist="50800" dir="5400000" sx="1000" sy="1000" algn="ctr" rotWithShape="0">
              <a:srgbClr val="000000"/>
            </a:outerShdw>
            <a:reflection endPos="0" dist="50800" dir="5400000" sy="-100000" algn="bl" rotWithShape="0"/>
            <a:softEdge rad="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28254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Grunge Texture">
      <a:fillStyleLst>
        <a:solidFill>
          <a:schemeClr val="phClr"/>
        </a:solidFill>
        <a:blipFill rotWithShape="1">
          <a:blip xmlns:r="http://schemas.openxmlformats.org/officeDocument/2006/relationships" r:embed="rId1">
            <a:duotone>
              <a:schemeClr val="phClr">
                <a:tint val="67000"/>
                <a:shade val="65000"/>
              </a:schemeClr>
              <a:schemeClr val="phClr">
                <a:tint val="10000"/>
                <a:satMod val="130000"/>
              </a:schemeClr>
            </a:duotone>
          </a:blip>
          <a:tile tx="0" ty="0" sx="60000" sy="59000" flip="none" algn="b"/>
        </a:blipFill>
        <a:blipFill rotWithShape="1">
          <a:blip xmlns:r="http://schemas.openxmlformats.org/officeDocument/2006/relationships" r:embed="rId1">
            <a:duotone>
              <a:schemeClr val="phClr">
                <a:shade val="30000"/>
                <a:satMod val="115000"/>
              </a:schemeClr>
              <a:schemeClr val="phClr">
                <a:tint val="34000"/>
              </a:schemeClr>
            </a:duotone>
          </a:blip>
          <a:tile tx="0" ty="0" sx="60000" sy="59000" flip="none" algn="b"/>
        </a:blipFill>
      </a:fillStyleLst>
      <a:lnStyleLst>
        <a:ln w="6350" cap="flat" cmpd="sng" algn="ctr">
          <a:solidFill>
            <a:schemeClr val="phClr">
              <a:tint val="70000"/>
            </a:scheme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2">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TC103457452[[fn=Celestial]]</Template>
  <TotalTime>4016</TotalTime>
  <Words>285</Words>
  <Application>Microsoft Office PowerPoint</Application>
  <PresentationFormat>Widescreen</PresentationFormat>
  <Paragraphs>22</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Century Gothic</vt:lpstr>
      <vt:lpstr>Mesh</vt:lpstr>
      <vt:lpstr>Photo App/Web editor Research</vt:lpstr>
      <vt:lpstr>Find a Photo App or a website photo editing site that you would like to use for manipulating photos.    The goal is that editor you choose will be used to make  digital works of art from some of your photos.</vt:lpstr>
      <vt:lpstr>Now it’s time for you to do some research on your chosen photo app/website editor.</vt:lpstr>
      <vt:lpstr>Title your Assignment with the name of the App/website on your page</vt:lpstr>
      <vt:lpstr>Next you are to create at least three examples of digital art from photos that you have taken using your chosen Photo App/editing site.   Post each edited photo with the original photos onto your page with the information. </vt:lpstr>
      <vt:lpstr>How will you be graded?</vt:lpstr>
    </vt:vector>
  </TitlesOfParts>
  <Company>LLSD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Photo app Project</dc:title>
  <dc:creator>Jesse Dornan</dc:creator>
  <cp:lastModifiedBy>Tracy Ferguson</cp:lastModifiedBy>
  <cp:revision>25</cp:revision>
  <dcterms:created xsi:type="dcterms:W3CDTF">2014-09-17T18:25:27Z</dcterms:created>
  <dcterms:modified xsi:type="dcterms:W3CDTF">2017-02-08T15:52:31Z</dcterms:modified>
</cp:coreProperties>
</file>